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14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BC83E-BD4B-4C90-B5E4-4A1579854C33}" type="datetimeFigureOut">
              <a:rPr lang="en-US" smtClean="0"/>
              <a:t>9/14/2010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40125-59E1-4AD0-8AFF-3843EF03109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1.gstatic.com/images?q=tbn:Q7vZ_GcQ5KYY8M:http://isportsweb.com/wp-content/uploads/2010/01/corn-field_69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4657" cy="2286000"/>
          </a:xfrm>
          <a:prstGeom prst="rect">
            <a:avLst/>
          </a:prstGeom>
          <a:noFill/>
        </p:spPr>
      </p:pic>
      <p:pic>
        <p:nvPicPr>
          <p:cNvPr id="1028" name="Picture 4" descr="Moldboard plow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1" y="0"/>
            <a:ext cx="5029200" cy="3352800"/>
          </a:xfrm>
          <a:prstGeom prst="rect">
            <a:avLst/>
          </a:prstGeom>
          <a:noFill/>
        </p:spPr>
      </p:pic>
      <p:pic>
        <p:nvPicPr>
          <p:cNvPr id="1030" name="Picture 6" descr="Colorado Riv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6000"/>
            <a:ext cx="3191773" cy="2133600"/>
          </a:xfrm>
          <a:prstGeom prst="rect">
            <a:avLst/>
          </a:prstGeom>
          <a:noFill/>
        </p:spPr>
      </p:pic>
      <p:pic>
        <p:nvPicPr>
          <p:cNvPr id="1032" name="Picture 8" descr="Biorefinery Plan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19600"/>
            <a:ext cx="4572000" cy="2438400"/>
          </a:xfrm>
          <a:prstGeom prst="rect">
            <a:avLst/>
          </a:prstGeom>
          <a:noFill/>
        </p:spPr>
      </p:pic>
      <p:pic>
        <p:nvPicPr>
          <p:cNvPr id="1034" name="Picture 10" descr="http://wii.kombo.com/images/content/misc/oil-dril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7000" y="0"/>
            <a:ext cx="3048000" cy="4419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257800" y="4724400"/>
            <a:ext cx="3581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“Sustainability” is not always as it seems</a:t>
            </a:r>
            <a:endParaRPr lang="en-US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student</cp:lastModifiedBy>
  <cp:revision>3</cp:revision>
  <dcterms:created xsi:type="dcterms:W3CDTF">2010-09-14T19:17:33Z</dcterms:created>
  <dcterms:modified xsi:type="dcterms:W3CDTF">2010-09-14T19:28:57Z</dcterms:modified>
</cp:coreProperties>
</file>